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67" r:id="rId3"/>
    <p:sldId id="277" r:id="rId4"/>
    <p:sldId id="278" r:id="rId5"/>
    <p:sldId id="279" r:id="rId6"/>
    <p:sldId id="280" r:id="rId7"/>
    <p:sldId id="281" r:id="rId8"/>
    <p:sldId id="284" r:id="rId9"/>
    <p:sldId id="287" r:id="rId10"/>
    <p:sldId id="275" r:id="rId11"/>
    <p:sldId id="285" r:id="rId12"/>
    <p:sldId id="288" r:id="rId13"/>
    <p:sldId id="286" r:id="rId14"/>
    <p:sldId id="282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11034D"/>
    <a:srgbClr val="09025E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77249" autoAdjust="0"/>
  </p:normalViewPr>
  <p:slideViewPr>
    <p:cSldViewPr>
      <p:cViewPr varScale="1">
        <p:scale>
          <a:sx n="66" d="100"/>
          <a:sy n="66" d="100"/>
        </p:scale>
        <p:origin x="-16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AB0ED-9579-4D21-9925-C4840168F134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5AEEE-36A8-4652-8441-44B3739FEEC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AEEE-36A8-4652-8441-44B3739FEEC6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AEEE-36A8-4652-8441-44B3739FEEC6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AEEE-36A8-4652-8441-44B3739FEEC6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AEEE-36A8-4652-8441-44B3739FEEC6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AEEE-36A8-4652-8441-44B3739FEEC6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5AEEE-36A8-4652-8441-44B3739FEEC6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95275-29E2-4F69-A479-4452EF8115BE}" type="datetimeFigureOut">
              <a:rPr lang="th-TH" smtClean="0"/>
              <a:pPr/>
              <a:t>06/09/55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8DB0-A222-4AB2-BD74-7274A2E03F0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endtokob@hot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ndtokob@hot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29600" cy="2009796"/>
          </a:xfrm>
        </p:spPr>
        <p:txBody>
          <a:bodyPr anchor="ctr" anchorCtr="0">
            <a:noAutofit/>
          </a:bodyPr>
          <a:lstStyle/>
          <a:p>
            <a:pPr algn="r"/>
            <a:r>
              <a:rPr lang="th-TH" sz="4800" b="1" dirty="0" smtClean="0">
                <a:solidFill>
                  <a:schemeClr val="bg1">
                    <a:lumMod val="85000"/>
                  </a:schemeClr>
                </a:solidFill>
              </a:rPr>
              <a:t>โครงการคนควบคุมโรค ลดเสี่ยง ลดอ้วน                                ได้บุญล้นใจ ห่างไกลโรคไม่ติดต่อเรื้อรัง                         (โครงการต่อเนื่อง ปี ๕๕-๕๖)</a:t>
            </a:r>
            <a:endParaRPr lang="en-US" sz="4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7422" y="4000504"/>
            <a:ext cx="6400800" cy="1143008"/>
          </a:xfrm>
        </p:spPr>
        <p:txBody>
          <a:bodyPr>
            <a:normAutofit/>
          </a:bodyPr>
          <a:lstStyle/>
          <a:p>
            <a:pPr algn="r"/>
            <a:r>
              <a:rPr lang="th-TH" sz="4000" b="1" dirty="0" smtClean="0">
                <a:solidFill>
                  <a:srgbClr val="FFFF00"/>
                </a:solidFill>
              </a:rPr>
              <a:t>สำนักโรคไม่ติดต่อ</a:t>
            </a:r>
          </a:p>
          <a:p>
            <a:pPr algn="r"/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4248" y="4509120"/>
            <a:ext cx="2088232" cy="16561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357290" y="1285860"/>
          <a:ext cx="2871788" cy="4064000"/>
        </p:xfrm>
        <a:graphic>
          <a:graphicData uri="http://schemas.openxmlformats.org/presentationml/2006/ole">
            <p:oleObj spid="_x0000_s4098" name="Acrobat Document" r:id="rId6" imgW="6693480" imgH="9472320" progId="AcroExch.Document.7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214942" y="1285860"/>
          <a:ext cx="2857500" cy="4043362"/>
        </p:xfrm>
        <a:graphic>
          <a:graphicData uri="http://schemas.openxmlformats.org/presentationml/2006/ole">
            <p:oleObj spid="_x0000_s4099" name="Acrobat Document" r:id="rId7" imgW="6693480" imgH="9472320" progId="AcroExch.Document.7">
              <p:embed/>
            </p:oleObj>
          </a:graphicData>
        </a:graphic>
      </p:graphicFrame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571472" y="285728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เอกสาร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4248" y="4509120"/>
            <a:ext cx="2088232" cy="16561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571472" y="285728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เอกสาร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214938" y="1500188"/>
          <a:ext cx="2871787" cy="4064000"/>
        </p:xfrm>
        <a:graphic>
          <a:graphicData uri="http://schemas.openxmlformats.org/presentationml/2006/ole">
            <p:oleObj spid="_x0000_s6148" name="Acrobat Document" r:id="rId6" imgW="6693480" imgH="9472320" progId="AcroExch.Document.7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643063" y="1571625"/>
          <a:ext cx="2871787" cy="4064000"/>
        </p:xfrm>
        <a:graphic>
          <a:graphicData uri="http://schemas.openxmlformats.org/presentationml/2006/ole">
            <p:oleObj spid="_x0000_s6149" name="Acrobat Document" r:id="rId7" imgW="6693480" imgH="947232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 วันที่ ๕ กันยายน ๒๕๕๕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th-TH" b="1" dirty="0" smtClean="0">
                <a:solidFill>
                  <a:srgbClr val="FFC000"/>
                </a:solidFill>
              </a:rPr>
              <a:t>- มีผู้สมัครร่วมโครงการ </a:t>
            </a:r>
            <a:r>
              <a:rPr lang="th-TH" sz="3600" b="1" dirty="0" smtClean="0">
                <a:solidFill>
                  <a:srgbClr val="FFC000"/>
                </a:solidFill>
              </a:rPr>
              <a:t>๑๖๘</a:t>
            </a:r>
            <a:r>
              <a:rPr lang="th-TH" b="1" dirty="0" smtClean="0">
                <a:solidFill>
                  <a:srgbClr val="FFC000"/>
                </a:solidFill>
              </a:rPr>
              <a:t> ท่าน</a:t>
            </a:r>
          </a:p>
          <a:p>
            <a:r>
              <a:rPr lang="th-TH" b="1" dirty="0" smtClean="0">
                <a:solidFill>
                  <a:srgbClr val="FFC000"/>
                </a:solidFill>
              </a:rPr>
              <a:t>- เป้าหมายน้ำหนักที่ต้องการ</a:t>
            </a:r>
            <a:r>
              <a:rPr lang="th-TH" b="1" smtClean="0">
                <a:solidFill>
                  <a:srgbClr val="FFC000"/>
                </a:solidFill>
              </a:rPr>
              <a:t>ลด ๔๓๓.๕ </a:t>
            </a:r>
            <a:r>
              <a:rPr lang="th-TH" b="1" dirty="0" smtClean="0">
                <a:solidFill>
                  <a:srgbClr val="FFC000"/>
                </a:solidFill>
              </a:rPr>
              <a:t>กิโลกรัม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428992" y="2214554"/>
            <a:ext cx="22541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h-TH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ขอบคุณ</a:t>
            </a:r>
            <a:endParaRPr lang="th-TH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หน้ายิ้ม 5"/>
          <p:cNvSpPr/>
          <p:nvPr/>
        </p:nvSpPr>
        <p:spPr>
          <a:xfrm>
            <a:off x="5715008" y="3429000"/>
            <a:ext cx="928694" cy="8572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57256"/>
          </a:xfrm>
        </p:spPr>
        <p:txBody>
          <a:bodyPr/>
          <a:lstStyle/>
          <a:p>
            <a:pPr algn="r"/>
            <a:r>
              <a:rPr lang="th-TH" dirty="0" smtClean="0"/>
              <a:t>เอกสาร</a:t>
            </a:r>
            <a:endParaRPr lang="th-TH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00034" y="1571612"/>
            <a:ext cx="821537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</a:rPr>
              <a:t>มูลนิธิวัดพระราม ๙ 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โดยพระธรรมบัณฑิต (อภิพล อภิ</a:t>
            </a:r>
            <a:r>
              <a:rPr kumimoji="0" lang="th-TH" sz="3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โล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มูลนิธิสวนแก้ว โดย พระราชธรรมนิเทศ (พระพะยอม </a:t>
            </a:r>
            <a:r>
              <a:rPr kumimoji="0" lang="th-TH" sz="3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กัลยาโณ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มูลนิธิ</a:t>
            </a:r>
            <a:r>
              <a:rPr kumimoji="0" lang="th-TH" sz="3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วิมุตต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นาลัย โดยพระมหาวุฒิชัย </a:t>
            </a:r>
            <a:r>
              <a:rPr kumimoji="0" lang="th-TH" sz="3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วชิร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เมธี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สาวิกาสิกขาลัย มหาวิชชาลัยธรรมะเพื่อเยียวยาสังคม โดย แม่ชี ทัศนีย์ เสถียรสุต เสถียรธรรมสถาน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เลือกบริจาคเพื่อสมทบกองบุญให้แก่โครงการ / มูลนิธิ เพื่อการกุศลอื่นๆ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</a:rPr>
              <a:t> </a:t>
            </a: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ea typeface="Calibri" pitchFamily="34" charset="0"/>
              </a:rPr>
              <a:t>ที่ท่านเห็นว่ามีประโยชน์ต่อสังคม</a:t>
            </a:r>
            <a:endParaRPr kumimoji="0" lang="th-TH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b="1" dirty="0" smtClean="0">
                <a:solidFill>
                  <a:srgbClr val="FFFF00"/>
                </a:solidFill>
              </a:rPr>
              <a:t>ความเป็นมา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00118" y="1412776"/>
            <a:ext cx="8229600" cy="4525963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FFFF00"/>
                </a:solidFill>
              </a:rPr>
              <a:t>กระทรวงสาธารณสุข  ดำเนินโครงการลดอ้วนสร้างบุญ ลดอ้วนช่วงเทศกาลเข้าพรรษา</a:t>
            </a:r>
          </a:p>
          <a:p>
            <a:r>
              <a:rPr lang="th-TH" dirty="0" smtClean="0">
                <a:solidFill>
                  <a:srgbClr val="FFFF00"/>
                </a:solidFill>
              </a:rPr>
              <a:t>ร่วมสร้างบุญร่วมกัน โดยชวนคนไทย ลดอ้วน เปลี่ยน น้ำหนัก/ไขมันส่วนเกิน (กิโลกรัม)</a:t>
            </a:r>
            <a:r>
              <a:rPr lang="th-TH" b="1" dirty="0" smtClean="0">
                <a:solidFill>
                  <a:srgbClr val="FFFF00"/>
                </a:solidFill>
              </a:rPr>
              <a:t> </a:t>
            </a:r>
            <a:r>
              <a:rPr lang="th-TH" dirty="0" smtClean="0">
                <a:solidFill>
                  <a:srgbClr val="FFFF00"/>
                </a:solidFill>
              </a:rPr>
              <a:t>เป็นเงินสมทบกองบุญ มอบให้กับการกุศล</a:t>
            </a:r>
          </a:p>
          <a:p>
            <a:r>
              <a:rPr lang="th-TH" dirty="0" smtClean="0">
                <a:solidFill>
                  <a:srgbClr val="FFFF00"/>
                </a:solidFill>
              </a:rPr>
              <a:t>ผู้สนใจร่วมโครงการกรอกรายละเอียดบุคคล ใบสั่งทำความดี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215074" y="4071942"/>
            <a:ext cx="2643238" cy="2571744"/>
          </a:xfrm>
          <a:prstGeom prst="rect">
            <a:avLst/>
          </a:prstGeom>
          <a:blipFill>
            <a:blip r:embed="rId4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00118" y="1412776"/>
            <a:ext cx="8229600" cy="4525963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FF00"/>
                </a:solidFill>
              </a:rPr>
              <a:t>สำนักโรคไม่ติดต่อรับนโยบายจากอธิบดี ดำเนินโครงการคนควบคุมโรค ลดเสี่ยง ลดอ้วน ได้บุญล้นใจ ห่างไกลโรคไม่ติดต่อเรื้อรัง </a:t>
            </a:r>
          </a:p>
          <a:p>
            <a:pPr>
              <a:buFontTx/>
              <a:buChar char="-"/>
            </a:pPr>
            <a:r>
              <a:rPr lang="th-TH" b="1" dirty="0" smtClean="0">
                <a:solidFill>
                  <a:srgbClr val="FFFF00"/>
                </a:solidFill>
              </a:rPr>
              <a:t>ส่งเสริมให้บุคลากรกรมควบคุมโรค เกิดความตระหนักถึงผลของความอ้วน และปรับพฤติกรรม 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th-TH" b="1" dirty="0" smtClean="0">
                <a:solidFill>
                  <a:srgbClr val="FFFF00"/>
                </a:solidFill>
              </a:rPr>
              <a:t>เพื่อสนับสนุนโครงการ “ลดอ้วนสร้างบุญ” ของกระทรวงสาธารณสุข</a:t>
            </a:r>
            <a:endParaRPr lang="th-TH" b="1" dirty="0" smtClean="0">
              <a:solidFill>
                <a:srgbClr val="FFFF00"/>
              </a:solidFill>
              <a:cs typeface="Tahoma" pitchFamily="34" charset="0"/>
            </a:endParaRPr>
          </a:p>
          <a:p>
            <a:endParaRPr lang="th-TH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00118" y="1412777"/>
            <a:ext cx="8229600" cy="3587860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FF00"/>
                </a:solidFill>
              </a:rPr>
              <a:t>เชิญชวนบุคลากรของกรมฯ เข้าร่วมลดน้ำหนัก แลกน้ำหนักเป็นเงินทำบุญ</a:t>
            </a:r>
          </a:p>
          <a:p>
            <a:r>
              <a:rPr lang="th-TH" b="1" dirty="0" smtClean="0">
                <a:solidFill>
                  <a:srgbClr val="FFFF00"/>
                </a:solidFill>
              </a:rPr>
              <a:t>ผู้สนใจร่วมบริจาคเข้ากองบุญ ผ่านบัญชีที่เปิดเพื่อโครงการลดอ้วน ช่วงเข้าพรรษา</a:t>
            </a:r>
          </a:p>
          <a:p>
            <a:r>
              <a:rPr lang="th-TH" b="1" dirty="0" smtClean="0">
                <a:solidFill>
                  <a:srgbClr val="FFFF00"/>
                </a:solidFill>
              </a:rPr>
              <a:t>โปรแกรมสุขภาพทีมวิทยากรกระตุ้นและให้คำแนะนำในการลดน้ำหนัก มีการติดตามเป็นระยะ จัดคลินิกคำปรึกษาลดอ้วน 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th-TH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00118" y="1412776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rgbClr val="FFFF00"/>
                </a:solidFill>
              </a:rPr>
              <a:t>จัดมหกรรมคนควบคุมโรค ๑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th-TH" sz="3600" dirty="0" smtClean="0">
                <a:solidFill>
                  <a:srgbClr val="FFFF00"/>
                </a:solidFill>
              </a:rPr>
              <a:t>วัน ผู้บริหารกรมควบคุมโรคเปิดงาน วันที่ ๑๘ กันยายน ๒๕๕๕ ณ กรมควบคุมโรค</a:t>
            </a: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rgbClr val="FFFF00"/>
                </a:solidFill>
              </a:rPr>
              <a:t>เสวนา โปรแกรมสุขภาพลดอ้วนโดยทีมวิทยากร</a:t>
            </a: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rgbClr val="FFFF00"/>
                </a:solidFill>
              </a:rPr>
              <a:t>คลินิกให้คำปรึกษาลดอ้วนเข้าพรรษา 100 คน ติดตามทุกเดือน</a:t>
            </a:r>
          </a:p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rgbClr val="FFFF00"/>
                </a:solidFill>
              </a:rPr>
              <a:t>สื่อสารผลดำเนินงานภายในกรมควบคุมโรคและมอบรางวัลแก่หน่วยงาน</a:t>
            </a:r>
          </a:p>
        </p:txBody>
      </p:sp>
      <p:sp>
        <p:nvSpPr>
          <p:cNvPr id="4" name="Text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h-TH" sz="4000" b="1" dirty="0"/>
              <a:t>กิจกรรม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r"/>
            <a:r>
              <a:rPr lang="th-TH" dirty="0" smtClean="0"/>
              <a:t>ขอความร่วมมือ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  <a:defRPr/>
            </a:pPr>
            <a:r>
              <a:rPr lang="th-TH" sz="3600" dirty="0" smtClean="0">
                <a:solidFill>
                  <a:schemeClr val="dk1"/>
                </a:solidFill>
                <a:latin typeface="Tahoma" pitchFamily="34" charset="0"/>
              </a:rPr>
              <a:t>ขอรายชื่อและ </a:t>
            </a:r>
            <a:r>
              <a:rPr lang="en-US" sz="3600" dirty="0" smtClean="0">
                <a:solidFill>
                  <a:schemeClr val="dk1"/>
                </a:solidFill>
                <a:latin typeface="Tahoma" pitchFamily="34" charset="0"/>
              </a:rPr>
              <a:t>E-mail </a:t>
            </a:r>
            <a:r>
              <a:rPr lang="th-TH" sz="3600" dirty="0" smtClean="0">
                <a:solidFill>
                  <a:schemeClr val="dk1"/>
                </a:solidFill>
                <a:latin typeface="Tahoma" pitchFamily="34" charset="0"/>
              </a:rPr>
              <a:t>ของผู้ประสานงานหลักทุกสำนักส่วนกลาง และ </a:t>
            </a:r>
            <a:r>
              <a:rPr lang="th-TH" sz="3600" dirty="0" err="1" smtClean="0">
                <a:solidFill>
                  <a:schemeClr val="dk1"/>
                </a:solidFill>
                <a:latin typeface="Tahoma" pitchFamily="34" charset="0"/>
              </a:rPr>
              <a:t>สคร.</a:t>
            </a:r>
            <a:r>
              <a:rPr lang="th-TH" sz="3600" dirty="0" smtClean="0">
                <a:solidFill>
                  <a:schemeClr val="dk1"/>
                </a:solidFill>
                <a:latin typeface="Tahoma" pitchFamily="34" charset="0"/>
              </a:rPr>
              <a:t> ส่งมายัง </a:t>
            </a:r>
            <a:r>
              <a:rPr lang="en-US" sz="3600" dirty="0" smtClean="0">
                <a:solidFill>
                  <a:schemeClr val="dk1"/>
                </a:solidFill>
                <a:latin typeface="Tahoma" pitchFamily="34" charset="0"/>
                <a:hlinkClick r:id="rId3"/>
              </a:rPr>
              <a:t>sendtokob@hotmail.com</a:t>
            </a:r>
            <a:endParaRPr lang="th-TH" sz="3600" dirty="0" smtClean="0"/>
          </a:p>
          <a:p>
            <a:pPr>
              <a:buFontTx/>
              <a:buChar char="-"/>
              <a:defRPr/>
            </a:pPr>
            <a:r>
              <a:rPr lang="th-TH" sz="3600" dirty="0" smtClean="0"/>
              <a:t>ส่ง</a:t>
            </a:r>
            <a:r>
              <a:rPr lang="th-TH" sz="3600" b="1" dirty="0" smtClean="0"/>
              <a:t>แบบรวบรวมข้อมูลของบุคลากรกรมควบคุมโรคในกิจกรรมทำความดีเข้าพรรษา </a:t>
            </a:r>
            <a:r>
              <a:rPr lang="en-US" sz="3600" b="1" dirty="0" smtClean="0"/>
              <a:t>“</a:t>
            </a:r>
            <a:r>
              <a:rPr lang="th-TH" sz="3600" b="1" dirty="0" smtClean="0"/>
              <a:t>ลดอ้วน สร้างบุญ</a:t>
            </a:r>
            <a:r>
              <a:rPr lang="en-US" sz="3600" b="1" dirty="0" smtClean="0"/>
              <a:t>”</a:t>
            </a:r>
            <a:r>
              <a:rPr lang="en-US" sz="3600" dirty="0" smtClean="0"/>
              <a:t> </a:t>
            </a:r>
            <a:r>
              <a:rPr lang="th-TH" sz="3600" dirty="0" smtClean="0"/>
              <a:t>ตามบันทึกเลขที่ </a:t>
            </a:r>
            <a:r>
              <a:rPr lang="th-TH" sz="3600" dirty="0" err="1" smtClean="0"/>
              <a:t>สธ</a:t>
            </a:r>
            <a:r>
              <a:rPr lang="th-TH" sz="3600" dirty="0" smtClean="0"/>
              <a:t> ๐๔๒๔.๒/ว๑๑๑๘ เพื่อรวบรวมเป็นภาพรวมของกรมฯ ในสำนักที่ยังไม่ส่ง หรือส่งไม่ครบถ้วน</a:t>
            </a:r>
            <a:endParaRPr lang="th-TH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r"/>
            <a:r>
              <a:rPr lang="th-TH" dirty="0" smtClean="0"/>
              <a:t>ขอความร่วมมือ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  <a:defRPr/>
            </a:pPr>
            <a:r>
              <a:rPr lang="th-TH" sz="3600" dirty="0" smtClean="0"/>
              <a:t>ส่ง</a:t>
            </a:r>
            <a:r>
              <a:rPr lang="th-TH" sz="3600" b="1" dirty="0" smtClean="0"/>
              <a:t> ใบสั่งทำความดี </a:t>
            </a:r>
            <a:r>
              <a:rPr lang="th-TH" sz="3600" dirty="0" smtClean="0"/>
              <a:t>เอกสารหมายเลข๒ </a:t>
            </a:r>
            <a:r>
              <a:rPr lang="th-TH" sz="3600" b="1" dirty="0" smtClean="0"/>
              <a:t>แบบรายงาน๑ </a:t>
            </a:r>
            <a:r>
              <a:rPr lang="th-TH" sz="3600" dirty="0" smtClean="0"/>
              <a:t>ของโครงการลดอ้วน สร้างบุญ ในสำนักที่ยังไม่ส่ง หรือส่งไม่ครบถ้วน มาภายใน ๗ กันยายน ๒๕๕๕</a:t>
            </a:r>
          </a:p>
          <a:p>
            <a:pPr>
              <a:buFontTx/>
              <a:buChar char="-"/>
              <a:defRPr/>
            </a:pPr>
            <a:r>
              <a:rPr lang="th-TH" sz="3600" dirty="0" smtClean="0"/>
              <a:t>ส่ง</a:t>
            </a:r>
            <a:r>
              <a:rPr lang="th-TH" sz="3600" b="1" dirty="0" smtClean="0"/>
              <a:t>แบบรายงาน๒ </a:t>
            </a:r>
            <a:r>
              <a:rPr lang="th-TH" sz="3600" dirty="0" smtClean="0"/>
              <a:t>ของโครงการลดอ้วน สร้างบุญ ในสำนักที่ยังไม่ส่ง หรือส่งไม่ครบถ้วน มาภายใน ๓๑ ตุลาคม ๒๕๕๕</a:t>
            </a:r>
            <a:endParaRPr lang="th-TH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r"/>
            <a:r>
              <a:rPr lang="th-TH" dirty="0" smtClean="0"/>
              <a:t>ขอความร่วมมือ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ผู้ประสานงานหลักทุกสำนักส่วนกลาง และ </a:t>
            </a:r>
            <a:r>
              <a:rPr lang="th-TH" sz="3600" dirty="0" err="1" smtClean="0"/>
              <a:t>สคร.</a:t>
            </a:r>
            <a:r>
              <a:rPr lang="th-TH" sz="3600" dirty="0" smtClean="0"/>
              <a:t> ส่งผลการติดตามการลดน้ำหนักทุกสิ้นเดือน ๓๐ </a:t>
            </a:r>
            <a:r>
              <a:rPr lang="th-TH" sz="3600" dirty="0" err="1" smtClean="0"/>
              <a:t>กย.</a:t>
            </a:r>
            <a:r>
              <a:rPr lang="th-TH" sz="3600" dirty="0" smtClean="0"/>
              <a:t> และ ๓๑ </a:t>
            </a:r>
            <a:r>
              <a:rPr lang="th-TH" sz="3600" dirty="0" err="1" smtClean="0"/>
              <a:t>ตค</a:t>
            </a:r>
            <a:r>
              <a:rPr lang="th-TH" sz="3600" dirty="0" smtClean="0"/>
              <a:t> ๕๕ ทาง </a:t>
            </a:r>
            <a:r>
              <a:rPr lang="en-US" sz="3600" dirty="0" smtClean="0"/>
              <a:t>e-mail</a:t>
            </a:r>
            <a:r>
              <a:rPr lang="th-TH" sz="3600" dirty="0" smtClean="0"/>
              <a:t> </a:t>
            </a:r>
            <a:r>
              <a:rPr lang="en-US" sz="3600" dirty="0" smtClean="0">
                <a:hlinkClick r:id="rId3"/>
              </a:rPr>
              <a:t>sendtokob@hotmail.com</a:t>
            </a:r>
            <a:endParaRPr lang="en-US" sz="3600" dirty="0" smtClean="0"/>
          </a:p>
          <a:p>
            <a:r>
              <a:rPr lang="th-TH" sz="3600" dirty="0" smtClean="0"/>
              <a:t>หน่วยงานที่ลดน้ำหนักรวมได้ร้อยละสูงสุด๓ลำดับรับ</a:t>
            </a:r>
            <a:r>
              <a:rPr lang="th-TH" sz="3600" dirty="0" err="1" smtClean="0"/>
              <a:t>โล่ห์</a:t>
            </a:r>
            <a:r>
              <a:rPr lang="th-TH" sz="3600" dirty="0" smtClean="0"/>
              <a:t>และประกาศนียบัตร </a:t>
            </a:r>
            <a:endParaRPr lang="en-US" sz="3600" dirty="0" smtClean="0"/>
          </a:p>
          <a:p>
            <a:pPr>
              <a:buFontTx/>
              <a:buChar char="-"/>
              <a:defRPr/>
            </a:pPr>
            <a:endParaRPr lang="th-TH" sz="3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r"/>
            <a:r>
              <a:rPr lang="th-TH" dirty="0" smtClean="0"/>
              <a:t>ขอความร่วมมือ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ประชาสัมพันธ์เชิญชวนร่วมทำบุญผู้สนใจร่วมบริจาคเงินผ่านบัญชี</a:t>
            </a:r>
            <a:r>
              <a:rPr lang="th-TH" sz="3600" dirty="0" err="1" smtClean="0"/>
              <a:t>กรมควม</a:t>
            </a:r>
            <a:r>
              <a:rPr lang="th-TH" sz="3600" dirty="0" smtClean="0"/>
              <a:t>คุมโรค กองทุนกรมควบคุมโรค ลดอ้วน สร้างบุญ ได้จนถึง ๓๑ ตุลาคม ๒๕๕๕</a:t>
            </a:r>
            <a:endParaRPr lang="en-US" sz="3600" dirty="0" smtClean="0"/>
          </a:p>
          <a:p>
            <a:pPr>
              <a:buFontTx/>
              <a:buChar char="-"/>
              <a:defRPr/>
            </a:pPr>
            <a:r>
              <a:rPr lang="th-TH" sz="3600" dirty="0" smtClean="0"/>
              <a:t>ชื่อบัญชี กองทุนกรมควบคุมโรค ลดอ้วน สร้างบุญ </a:t>
            </a:r>
          </a:p>
          <a:p>
            <a:pPr>
              <a:buNone/>
              <a:defRPr/>
            </a:pPr>
            <a:r>
              <a:rPr lang="th-TH" sz="3600" dirty="0" smtClean="0"/>
              <a:t>	เลขที่ 142-0-14595-9</a:t>
            </a:r>
          </a:p>
          <a:p>
            <a:pPr>
              <a:buNone/>
              <a:defRPr/>
            </a:pPr>
            <a:r>
              <a:rPr lang="th-TH" sz="3600" dirty="0" smtClean="0"/>
              <a:t>	ธนาคารกรุงไทย สาขา</a:t>
            </a:r>
            <a:r>
              <a:rPr lang="th-TH" sz="3600" smtClean="0"/>
              <a:t>ย่อยกระทรวงสาธารณสุข</a:t>
            </a:r>
            <a:endParaRPr lang="th-TH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552</Words>
  <Application>Microsoft Office PowerPoint</Application>
  <PresentationFormat>นำเสนอทางหน้าจอ (4:3)</PresentationFormat>
  <Paragraphs>49</Paragraphs>
  <Slides>14</Slides>
  <Notes>6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6" baseType="lpstr">
      <vt:lpstr>ชุดรูปแบบของ Office</vt:lpstr>
      <vt:lpstr>Acrobat Document</vt:lpstr>
      <vt:lpstr>โครงการคนควบคุมโรค ลดเสี่ยง ลดอ้วน                                ได้บุญล้นใจ ห่างไกลโรคไม่ติดต่อเรื้อรัง                         (โครงการต่อเนื่อง ปี ๕๕-๕๖)</vt:lpstr>
      <vt:lpstr>ความเป็นมา</vt:lpstr>
      <vt:lpstr>ภาพนิ่ง 3</vt:lpstr>
      <vt:lpstr>ภาพนิ่ง 4</vt:lpstr>
      <vt:lpstr>กิจกรรม</vt:lpstr>
      <vt:lpstr>ขอความร่วมมือ</vt:lpstr>
      <vt:lpstr>ขอความร่วมมือ</vt:lpstr>
      <vt:lpstr>ขอความร่วมมือ</vt:lpstr>
      <vt:lpstr>ขอความร่วมมือ</vt:lpstr>
      <vt:lpstr>ภาพนิ่ง 10</vt:lpstr>
      <vt:lpstr>ภาพนิ่ง 11</vt:lpstr>
      <vt:lpstr>ข้อมูล วันที่ ๕ กันยายน ๒๕๕๕</vt:lpstr>
      <vt:lpstr>ภาพนิ่ง 13</vt:lpstr>
      <vt:lpstr>เอกสาร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โครงการคนควบคุมโรค ลดเสี่ยง ลดอ้วน                                ได้บุญล้นใจ ห่างไกลโรคไม่ติดต่อเรื้อรัง                         (โครงการต่อเนื่อง)</dc:title>
  <dc:creator>iLLuSioN</dc:creator>
  <cp:lastModifiedBy>ncd ab</cp:lastModifiedBy>
  <cp:revision>84</cp:revision>
  <dcterms:created xsi:type="dcterms:W3CDTF">2012-08-16T01:30:15Z</dcterms:created>
  <dcterms:modified xsi:type="dcterms:W3CDTF">2012-09-06T02:19:47Z</dcterms:modified>
</cp:coreProperties>
</file>